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29E35A-5E0F-F366-D29C-45D1639F2FCD}" v="724" dt="2024-11-14T22:23:46.8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86" d="100"/>
          <a:sy n="86" d="100"/>
        </p:scale>
        <p:origin x="1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15/11/2024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-147637"/>
            <a:ext cx="9144000" cy="2387600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Groupe 4</a:t>
            </a:r>
            <a:br>
              <a:rPr lang="fr-FR" dirty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18563" y="4879192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Calibri" panose="020B0604020202020204" pitchFamily="34" charset="0"/>
              <a:buChar char="-"/>
            </a:pPr>
            <a:r>
              <a:rPr lang="fr-FR" sz="3000" dirty="0">
                <a:latin typeface="Arial"/>
                <a:cs typeface="Arial"/>
              </a:rPr>
              <a:t>Emil </a:t>
            </a:r>
            <a:r>
              <a:rPr lang="fr-FR" sz="3000" dirty="0" err="1">
                <a:latin typeface="Arial"/>
                <a:cs typeface="Arial"/>
              </a:rPr>
              <a:t>Gunnarsson</a:t>
            </a:r>
            <a:endParaRPr lang="fr-FR" sz="3000" dirty="0">
              <a:latin typeface="Arial"/>
              <a:cs typeface="Arial"/>
            </a:endParaRPr>
          </a:p>
          <a:p>
            <a:pPr marL="342900" indent="-342900" algn="l">
              <a:buFont typeface="Calibri" panose="020B0604020202020204" pitchFamily="34" charset="0"/>
              <a:buChar char="-"/>
            </a:pPr>
            <a:r>
              <a:rPr lang="fr-FR" sz="3000" dirty="0">
                <a:latin typeface="Arial"/>
                <a:cs typeface="Arial"/>
              </a:rPr>
              <a:t>Adam </a:t>
            </a:r>
            <a:r>
              <a:rPr lang="fr-FR" sz="3000" dirty="0" err="1">
                <a:latin typeface="Arial"/>
                <a:cs typeface="Arial"/>
              </a:rPr>
              <a:t>Lehnisch</a:t>
            </a:r>
          </a:p>
          <a:p>
            <a:pPr marL="342900" indent="-342900" algn="l">
              <a:buFont typeface="Calibri" panose="020B0604020202020204" pitchFamily="34" charset="0"/>
              <a:buChar char="-"/>
            </a:pPr>
            <a:r>
              <a:rPr lang="fr-FR" sz="3000" dirty="0">
                <a:latin typeface="Arial"/>
                <a:cs typeface="Arial"/>
              </a:rPr>
              <a:t>Maxence Lefrançois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46DF62C-2CE7-D049-624B-AAB9C995C25D}"/>
              </a:ext>
            </a:extLst>
          </p:cNvPr>
          <p:cNvSpPr txBox="1"/>
          <p:nvPr/>
        </p:nvSpPr>
        <p:spPr>
          <a:xfrm>
            <a:off x="418563" y="1824464"/>
            <a:ext cx="10479805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000" dirty="0">
                <a:latin typeface="Arial"/>
                <a:cs typeface="Arial"/>
              </a:rPr>
              <a:t>Exposé du Groupe 4 sur le convertisseur d'un nombre d'une base 2,10 ou 16 en un nombre de base 2,10,16</a:t>
            </a:r>
          </a:p>
        </p:txBody>
      </p:sp>
      <p:pic>
        <p:nvPicPr>
          <p:cNvPr id="5" name="Image 4" descr="Comment convertir du binaire en hexadécimal: 12 étapes">
            <a:extLst>
              <a:ext uri="{FF2B5EF4-FFF2-40B4-BE49-F238E27FC236}">
                <a16:creationId xmlns:a16="http://schemas.microsoft.com/office/drawing/2014/main" id="{7000B690-B659-FF18-19DA-C0B91BB4E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371" y="3149019"/>
            <a:ext cx="3894383" cy="292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4000" b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CB33572-DD88-4259-824B-51EEAD2DD6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3319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30D1365-4752-5F15-31A2-39746920A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5632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6700" dirty="0">
                <a:solidFill>
                  <a:schemeClr val="bg1"/>
                </a:solidFill>
                <a:latin typeface="Arial"/>
                <a:cs typeface="Arial"/>
              </a:rPr>
              <a:t>Sommaire</a:t>
            </a:r>
            <a:br>
              <a:rPr lang="fr-FR" dirty="0">
                <a:solidFill>
                  <a:schemeClr val="bg1"/>
                </a:solidFill>
              </a:rPr>
            </a:b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EF41EE1-C0EB-E7C1-B15E-4555C29166D4}"/>
              </a:ext>
            </a:extLst>
          </p:cNvPr>
          <p:cNvSpPr txBox="1"/>
          <p:nvPr/>
        </p:nvSpPr>
        <p:spPr>
          <a:xfrm>
            <a:off x="837327" y="1465367"/>
            <a:ext cx="9929649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buAutoNum type="romanUcPeriod"/>
            </a:pPr>
            <a:r>
              <a:rPr lang="fr-FR" sz="2800" dirty="0">
                <a:solidFill>
                  <a:schemeClr val="bg1"/>
                </a:solidFill>
                <a:latin typeface="Arial"/>
                <a:cs typeface="Arial"/>
              </a:rPr>
              <a:t>Présentation du tools.py</a:t>
            </a:r>
          </a:p>
          <a:p>
            <a:pPr marL="971550" lvl="1" indent="-514350">
              <a:buFont typeface="Courier New,monospace"/>
              <a:buChar char="o"/>
            </a:pPr>
            <a:r>
              <a:rPr lang="fr-FR" sz="2800" dirty="0">
                <a:solidFill>
                  <a:schemeClr val="bg1"/>
                </a:solidFill>
                <a:latin typeface="Arial"/>
                <a:ea typeface="+mn-lt"/>
                <a:cs typeface="Arial"/>
              </a:rPr>
              <a:t>Fonction de conversion brut</a:t>
            </a:r>
            <a:endParaRPr lang="en-US" sz="2800" dirty="0">
              <a:solidFill>
                <a:schemeClr val="bg1"/>
              </a:solidFill>
              <a:latin typeface="Arial"/>
              <a:ea typeface="+mn-lt"/>
              <a:cs typeface="Arial"/>
            </a:endParaRPr>
          </a:p>
          <a:p>
            <a:pPr marL="971550" lvl="1" indent="-514350">
              <a:buFont typeface="Courier New,monospace"/>
              <a:buChar char="o"/>
            </a:pPr>
            <a:r>
              <a:rPr lang="fr-FR" sz="2800" dirty="0">
                <a:solidFill>
                  <a:schemeClr val="bg1"/>
                </a:solidFill>
                <a:latin typeface="Arial"/>
                <a:ea typeface="+mn-lt"/>
                <a:cs typeface="Arial"/>
              </a:rPr>
              <a:t>Fonction d'affichages</a:t>
            </a:r>
            <a:endParaRPr lang="fr-FR" dirty="0">
              <a:solidFill>
                <a:schemeClr val="bg1"/>
              </a:solidFill>
              <a:latin typeface="Arial"/>
              <a:cs typeface="Arial"/>
            </a:endParaRPr>
          </a:p>
          <a:p>
            <a:pPr marL="514350" indent="-514350">
              <a:buFontTx/>
              <a:buAutoNum type="romanUcPeriod"/>
            </a:pPr>
            <a:r>
              <a:rPr lang="fr-FR" sz="2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Présentation du __main__.py</a:t>
            </a:r>
          </a:p>
          <a:p>
            <a:pPr marL="971550" lvl="1" indent="-514350">
              <a:buFont typeface="Courier New,monospace"/>
              <a:buChar char="o"/>
            </a:pPr>
            <a:r>
              <a:rPr lang="fr-FR" sz="2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Fonctionnement global</a:t>
            </a:r>
            <a:endParaRPr lang="fr-FR" sz="2800" dirty="0">
              <a:solidFill>
                <a:schemeClr val="bg1"/>
              </a:solidFill>
              <a:latin typeface="Arial"/>
              <a:cs typeface="Arial"/>
            </a:endParaRPr>
          </a:p>
          <a:p>
            <a:pPr marL="514350" indent="-514350">
              <a:buFontTx/>
              <a:buAutoNum type="romanUcPeriod"/>
            </a:pPr>
            <a:r>
              <a:rPr lang="fr-FR" sz="2800" dirty="0">
                <a:solidFill>
                  <a:schemeClr val="bg1"/>
                </a:solidFill>
                <a:latin typeface="Arial"/>
                <a:cs typeface="Arial"/>
              </a:rPr>
              <a:t>Résultat</a:t>
            </a:r>
          </a:p>
          <a:p>
            <a:pPr marL="514350" indent="-514350">
              <a:buFontTx/>
              <a:buAutoNum type="romanUcPeriod"/>
            </a:pPr>
            <a:endParaRPr lang="fr-FR" sz="2800" dirty="0">
              <a:solidFill>
                <a:schemeClr val="bg1"/>
              </a:solidFill>
            </a:endParaRPr>
          </a:p>
          <a:p>
            <a:pPr marL="971550" lvl="1" indent="-514350">
              <a:buFont typeface="Courier New,monospace"/>
              <a:buChar char="o"/>
            </a:pPr>
            <a:endParaRPr lang="fr-F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73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2F1CB52-44B4-B79C-04EF-0140E8BD8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0" indent="-1143000" algn="ctr">
              <a:buAutoNum type="romanUcPeriod"/>
            </a:pPr>
            <a:r>
              <a:rPr lang="en-US" sz="6000" b="1" dirty="0" err="1">
                <a:latin typeface="Arial"/>
                <a:cs typeface="Arial"/>
              </a:rPr>
              <a:t>Présentation</a:t>
            </a:r>
            <a:r>
              <a:rPr lang="en-US" sz="6000" b="1" dirty="0">
                <a:latin typeface="Arial"/>
                <a:cs typeface="Arial"/>
              </a:rPr>
              <a:t> du tools.py</a:t>
            </a:r>
            <a:endParaRPr lang="fr-FR" sz="60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6903FC-7B47-E093-BD13-5883AB392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1922561"/>
            <a:ext cx="10909643" cy="552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000" dirty="0" err="1">
                <a:latin typeface="Arial"/>
                <a:cs typeface="Arial"/>
              </a:rPr>
              <a:t>Fonction</a:t>
            </a:r>
            <a:r>
              <a:rPr lang="en-US" sz="3000" dirty="0">
                <a:latin typeface="Arial"/>
                <a:cs typeface="Arial"/>
              </a:rPr>
              <a:t> de conversion brut : </a:t>
            </a:r>
            <a:r>
              <a:rPr lang="en-US" sz="3000" dirty="0" err="1">
                <a:latin typeface="Arial"/>
                <a:cs typeface="Arial"/>
              </a:rPr>
              <a:t>binaire</a:t>
            </a:r>
            <a:endParaRPr lang="en-US" sz="3000" dirty="0">
              <a:latin typeface="Arial"/>
              <a:cs typeface="Arial"/>
            </a:endParaRP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B467781D-D333-A615-99B5-598A3F9BD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3373351"/>
            <a:ext cx="5614416" cy="2144314"/>
          </a:xfrm>
          <a:prstGeom prst="rect">
            <a:avLst/>
          </a:prstGeom>
        </p:spPr>
      </p:pic>
      <p:pic>
        <p:nvPicPr>
          <p:cNvPr id="6" name="Image 5" descr="Une image contenant texte, Police, capture d’écran&#10;&#10;Description générée automatiquement">
            <a:extLst>
              <a:ext uri="{FF2B5EF4-FFF2-40B4-BE49-F238E27FC236}">
                <a16:creationId xmlns:a16="http://schemas.microsoft.com/office/drawing/2014/main" id="{23DD8AD5-2C0D-3E64-B388-55CA32F19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496" y="3776603"/>
            <a:ext cx="5614416" cy="133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006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2F1CB52-44B4-B79C-04EF-0140E8BD8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0" indent="-1143000" algn="ctr">
              <a:buAutoNum type="romanUcPeriod"/>
            </a:pPr>
            <a:r>
              <a:rPr lang="en-US" sz="6000" b="1" dirty="0" err="1">
                <a:latin typeface="Arial"/>
                <a:cs typeface="Arial"/>
              </a:rPr>
              <a:t>Présentation</a:t>
            </a:r>
            <a:r>
              <a:rPr lang="en-US" sz="6000" b="1" dirty="0">
                <a:latin typeface="Arial"/>
                <a:cs typeface="Arial"/>
              </a:rPr>
              <a:t> du tools.py</a:t>
            </a:r>
            <a:endParaRPr lang="fr-FR" sz="60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6903FC-7B47-E093-BD13-5883AB392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1922561"/>
            <a:ext cx="10909643" cy="552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000" dirty="0" err="1">
                <a:latin typeface="Arial"/>
                <a:cs typeface="Arial"/>
              </a:rPr>
              <a:t>Fonction</a:t>
            </a:r>
            <a:r>
              <a:rPr lang="en-US" sz="3000" dirty="0">
                <a:latin typeface="Arial"/>
                <a:cs typeface="Arial"/>
              </a:rPr>
              <a:t> de conversion brut : </a:t>
            </a:r>
            <a:r>
              <a:rPr lang="en-US" sz="3000" dirty="0" err="1">
                <a:latin typeface="Arial"/>
                <a:cs typeface="Arial"/>
              </a:rPr>
              <a:t>hexadécimal</a:t>
            </a:r>
            <a:endParaRPr lang="en-US" sz="3000" dirty="0">
              <a:latin typeface="Arial"/>
              <a:cs typeface="Arial"/>
            </a:endParaRP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05EB52C4-FFFC-F4F6-3513-5CB8B60F1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3419618"/>
            <a:ext cx="5614416" cy="2051779"/>
          </a:xfrm>
          <a:prstGeom prst="rect">
            <a:avLst/>
          </a:prstGeom>
        </p:spPr>
      </p:pic>
      <p:pic>
        <p:nvPicPr>
          <p:cNvPr id="7" name="Image 6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40E79117-3C44-73B6-40B1-3C94C433C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496" y="3738866"/>
            <a:ext cx="5614416" cy="141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4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E182E8-E3A6-D970-EED9-939059CA3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68" y="142852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3000" dirty="0"/>
              <a:t>Affichage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EE0D21D2-29E2-C80A-244B-49D98268DAB3}"/>
              </a:ext>
            </a:extLst>
          </p:cNvPr>
          <p:cNvSpPr txBox="1">
            <a:spLocks/>
          </p:cNvSpPr>
          <p:nvPr/>
        </p:nvSpPr>
        <p:spPr>
          <a:xfrm>
            <a:off x="638881" y="360608"/>
            <a:ext cx="10909640" cy="1368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43000" indent="-1143000" algn="ctr">
              <a:buAutoNum type="romanUcPeriod"/>
            </a:pPr>
            <a:r>
              <a:rPr lang="en-US" sz="6000" b="1" dirty="0" err="1">
                <a:latin typeface="Arial"/>
                <a:cs typeface="Arial"/>
              </a:rPr>
              <a:t>Présentation</a:t>
            </a:r>
            <a:r>
              <a:rPr lang="en-US" sz="6000" b="1" dirty="0">
                <a:latin typeface="Arial"/>
                <a:cs typeface="Arial"/>
              </a:rPr>
              <a:t> du tools.py</a:t>
            </a:r>
            <a:endParaRPr lang="fr-FR" sz="6000" dirty="0"/>
          </a:p>
        </p:txBody>
      </p:sp>
      <p:pic>
        <p:nvPicPr>
          <p:cNvPr id="10" name="Image 9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712FF8A1-85AF-20CF-78C4-970930459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291" y="2807785"/>
            <a:ext cx="8700618" cy="3560472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A980C661-C7AF-D8AC-B04A-CF0C5CF90D0A}"/>
              </a:ext>
            </a:extLst>
          </p:cNvPr>
          <p:cNvSpPr txBox="1"/>
          <p:nvPr/>
        </p:nvSpPr>
        <p:spPr>
          <a:xfrm>
            <a:off x="9147328" y="2901223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 dirty="0"/>
              <a:t>Permet de choisir </a:t>
            </a:r>
          </a:p>
          <a:p>
            <a:r>
              <a:rPr lang="fr-FR" sz="2400" dirty="0"/>
              <a:t>Le tag de choix</a:t>
            </a:r>
          </a:p>
        </p:txBody>
      </p:sp>
    </p:spTree>
    <p:extLst>
      <p:ext uri="{BB962C8B-B14F-4D97-AF65-F5344CB8AC3E}">
        <p14:creationId xmlns:p14="http://schemas.microsoft.com/office/powerpoint/2010/main" val="1392461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5193DB-066B-F9CA-6151-2D6322F8A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" y="7267"/>
            <a:ext cx="12397079" cy="1344377"/>
          </a:xfrm>
        </p:spPr>
        <p:txBody>
          <a:bodyPr>
            <a:noAutofit/>
          </a:bodyPr>
          <a:lstStyle/>
          <a:p>
            <a:r>
              <a:rPr lang="fr-FR" sz="6000" b="1" dirty="0">
                <a:latin typeface="Arial"/>
                <a:cs typeface="Arial"/>
              </a:rPr>
              <a:t>II. Présentation du __main__.py </a:t>
            </a:r>
          </a:p>
        </p:txBody>
      </p:sp>
      <p:pic>
        <p:nvPicPr>
          <p:cNvPr id="4" name="Vidéo sans titre ‐ Réalisée avec Clipchamp">
            <a:hlinkClick r:id="" action="ppaction://media"/>
            <a:extLst>
              <a:ext uri="{FF2B5EF4-FFF2-40B4-BE49-F238E27FC236}">
                <a16:creationId xmlns:a16="http://schemas.microsoft.com/office/drawing/2014/main" id="{2EEDFA97-9510-EEF3-1843-A92E830A51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0576" y="1218257"/>
            <a:ext cx="9603080" cy="547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1373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3E8F1D1-1ECC-8FD4-D9C6-095C06C92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fr-FR" sz="4500" b="1" dirty="0">
                <a:latin typeface="Arial"/>
                <a:cs typeface="Arial"/>
              </a:rPr>
              <a:t>Conclusion</a:t>
            </a:r>
            <a:endParaRPr lang="fr-FR" sz="450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 4" descr="Une image contenant lunettes, dessin humoristique, croquis, art&#10;&#10;Description générée automatiquement">
            <a:extLst>
              <a:ext uri="{FF2B5EF4-FFF2-40B4-BE49-F238E27FC236}">
                <a16:creationId xmlns:a16="http://schemas.microsoft.com/office/drawing/2014/main" id="{5D570CD0-6A15-F68F-F0EC-7FB776121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91" y="1142274"/>
            <a:ext cx="4777381" cy="392978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AB8F1F-C8DB-A18B-3CFD-305586AC3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79205"/>
            <a:ext cx="5458838" cy="41925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just">
              <a:buNone/>
            </a:pPr>
            <a:r>
              <a:rPr lang="fr-FR" sz="3000" dirty="0">
                <a:latin typeface="Arial"/>
                <a:cs typeface="Arial"/>
              </a:rPr>
              <a:t>Merci de nous avoir écouter. Si vous avez des questions, n’hésitez pas ! Maintenant, c’est l’heure du test !</a:t>
            </a:r>
          </a:p>
        </p:txBody>
      </p:sp>
    </p:spTree>
    <p:extLst>
      <p:ext uri="{BB962C8B-B14F-4D97-AF65-F5344CB8AC3E}">
        <p14:creationId xmlns:p14="http://schemas.microsoft.com/office/powerpoint/2010/main" val="27735894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119</Words>
  <Application>Microsoft Office PowerPoint</Application>
  <PresentationFormat>Grand écran</PresentationFormat>
  <Paragraphs>23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Courier New,monospace</vt:lpstr>
      <vt:lpstr>Thème Office</vt:lpstr>
      <vt:lpstr>Groupe 4 </vt:lpstr>
      <vt:lpstr>Sommaire </vt:lpstr>
      <vt:lpstr>Présentation du tools.py</vt:lpstr>
      <vt:lpstr>Présentation du tools.py</vt:lpstr>
      <vt:lpstr>Présentation PowerPoint</vt:lpstr>
      <vt:lpstr>II. Présentation du __main__.py 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4</dc:title>
  <dc:creator>lehnisch</dc:creator>
  <cp:lastModifiedBy>lehnisch</cp:lastModifiedBy>
  <cp:revision>192</cp:revision>
  <dcterms:created xsi:type="dcterms:W3CDTF">2024-11-14T21:30:15Z</dcterms:created>
  <dcterms:modified xsi:type="dcterms:W3CDTF">2024-11-15T11:58:16Z</dcterms:modified>
</cp:coreProperties>
</file>

<file path=docProps/thumbnail.jpeg>
</file>